
<file path=[Content_Types].xml><?xml version="1.0" encoding="utf-8"?>
<Types xmlns="http://schemas.openxmlformats.org/package/2006/content-types">
  <Default Extension="jpe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A5E2A-C136-4E1D-8FEC-980EE4EAD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5C59A6-A166-4592-9AE1-446BCAB4F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A2F270-93CA-4302-8D4C-E447A37C6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F80E7-8D95-45F2-AE70-301AC6701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30D3-96DC-43BE-B839-E55D81CFA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10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212B4-B11F-4922-89FB-A64EA80DA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C56DFB-4D18-46F4-B549-2E9113900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1B597-4D6E-49F9-8958-1402D273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ECB37B-CECA-48F5-B47B-20F6B2C33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CBB64-D9BF-4972-9FD8-2F99F7F6B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04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15C56-BE17-4CB7-B997-3D339C3F5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9E0F97-E958-45C1-B661-FB357898D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FCED65-D38C-4DB3-B621-FB0952DA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F4907-8D88-4AFB-A1F2-C62B6C4A6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AEDE7-C3A8-441D-B76B-24F1AA5E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39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8DA4B-4C64-4DB9-961A-4F33CBFD4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FF1B3-CDE5-4F3E-842E-BE09FE576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0EF97-730F-4A24-8AEE-C1463543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CA591-18AD-4E6C-AD30-7E5E18AD6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307A1-9E3E-4AD6-8553-DCB920069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187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D6AA1-DF3A-4F35-A217-8B8B37916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033DB-EEDB-4E1D-B18A-86EB1A675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74B8A-3486-42EF-944D-27CF4E436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B6D19-F8FA-4AEF-AD14-ED952C504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9F498-87CF-4077-87A7-96D56B4C0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40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42B20-7DD5-4322-A616-F00E733EE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57CF1-C255-41DC-B179-E4CE582115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0DE0E-D590-40BC-B284-4D076F470F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64E25-EA7A-440A-AA46-84F97CE05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F22797-7E39-415A-B2C6-4D1B879F0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072FE-2915-4FAC-AA91-1B69AA73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289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52C31-8596-4A68-B440-6E2C9A6A9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ECA50-9E1B-4D4F-AD14-30C453F16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9C5B8E-B8D2-44B4-B834-51FBBA216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8E108E-D6C2-428D-81F5-9FA133EBB0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9B993E-74FF-406E-8DF5-CDC5300F1D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948CAD-36B6-42C2-9861-18EF71010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5B3F1B-628D-4EF6-9668-626A2D3E7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5C13EA-9E94-4B1C-8D4E-CB6F613D9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2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506E0-5ECA-4900-96BB-F244D62AE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61705C-D64D-4832-A4F5-86079B54C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5A240-4E72-4E94-960B-9E429E8D1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A26D6E-2467-4657-8767-2FFC8DAEF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08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145FD7-7019-4592-A5FE-2F6A47617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4A06F4-E686-46C0-BF2E-21C2D2382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2C5DA3-CA1F-4AF6-B649-81F0C9516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28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13636-1ECC-492A-90C5-1F5A603A2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FC3B0-5C4B-4A2D-9C13-B0414BA71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D6BBFF-58F7-48A7-B852-0C9F356738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46336-718E-4812-AA56-3683D3BAE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C10D3B-4E35-49DA-BC8B-FA19D2257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C1FF1A-577D-4CE7-8CED-DC1B13E94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899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01AE4-CADD-4BD7-BA4C-74F3FDC50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994E5A-F335-4C5B-9372-87253CB8A9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7DB8B-699C-430C-9ACA-BEA742AC3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171E11-AC96-4293-BD81-7741016EF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231E1-EC81-4F12-86EA-ECC0A3880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5D8F8C-8F67-48CE-AEB2-D9DBBBC60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4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A77D4B-D65D-4027-A546-A7C8A3623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C8BF4-57A9-4C9E-A324-5FCBCEFD7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BC8B6-CC4E-4029-A692-CB9220C6B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84228-5829-4ABF-BAB7-C878286FA2AB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B6917-FC34-4696-B978-E5B4FF024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6651C-9BD2-4CF9-91F2-0778E112E2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00719-1F98-4B1D-AA22-2C510B67C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528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truck is parked on the side of a road&#10;&#10;Description automatically generated">
            <a:extLst>
              <a:ext uri="{FF2B5EF4-FFF2-40B4-BE49-F238E27FC236}">
                <a16:creationId xmlns:a16="http://schemas.microsoft.com/office/drawing/2014/main" id="{707294B8-84E7-43E2-BF49-471904F03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1" y="0"/>
            <a:ext cx="3791044" cy="184286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0AD215D-C415-46DE-9A11-216A810F20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42868" cy="1842868"/>
          </a:xfrm>
          <a:prstGeom prst="rect">
            <a:avLst/>
          </a:prstGeom>
        </p:spPr>
      </p:pic>
      <p:pic>
        <p:nvPicPr>
          <p:cNvPr id="25" name="Picture 24" descr="A picture containing outdoor, sky, building, truck&#10;&#10;Description automatically generated">
            <a:extLst>
              <a:ext uri="{FF2B5EF4-FFF2-40B4-BE49-F238E27FC236}">
                <a16:creationId xmlns:a16="http://schemas.microsoft.com/office/drawing/2014/main" id="{89685A73-8FF4-425C-BA59-3A41C5EF7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868" y="2"/>
            <a:ext cx="3791044" cy="184286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AA2B8E2-A3F8-4695-BBFE-B01758B14E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969" y="0"/>
            <a:ext cx="3791043" cy="184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907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23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Hepsi Babitha</dc:creator>
  <cp:lastModifiedBy>Hepsi Babitha</cp:lastModifiedBy>
  <cp:revision>6</cp:revision>
  <dcterms:created xsi:type="dcterms:W3CDTF">2019-09-20T16:27:26Z</dcterms:created>
  <dcterms:modified xsi:type="dcterms:W3CDTF">2019-09-20T16:54:04Z</dcterms:modified>
</cp:coreProperties>
</file>